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80E8F-067A-47D4-B65D-AC145E2C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023A9AF-BAE6-4787-8EA7-608E799A6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2256E-4C31-4E2D-A770-1346968D0C86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CBBBBB-8AF0-4607-A472-F28B49262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AD86C50-0174-4EA0-9122-8D432FE6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50D54-5A3E-4419-9188-DFFE06738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6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BC19E-BD18-49E0-AD8E-BBFB9DBC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2783CD-D6A8-41B9-BA2D-576D639E7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6DFAF6-5323-4FBD-9BE5-B0674066F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2256E-4C31-4E2D-A770-1346968D0C86}" type="datetimeFigureOut">
              <a:rPr lang="ru-RU" smtClean="0"/>
              <a:t>07.09.2020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05EA24-EE65-4260-A04D-5376C9C420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80DDAB-E448-4817-AD1F-83712B882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50D54-5A3E-4419-9188-DFFE06738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6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FEF145F-16F5-443F-8097-67DA821DA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5DCEDF-101A-4473-8C87-2BE382A73C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9463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74865FB-06B0-42AB-B70F-EE6FFDDF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6B58B8-C018-43CB-81A9-308272B623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1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4E11009-C6F8-4F68-B452-6AE96310F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B066CD-338B-4580-B283-329FF56495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B38DAD9-86BB-4239-BCAE-D3D94313C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99D1F4-505F-44F4-BE65-AF265FA10B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1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08A4EBC-32DE-4864-996C-7130F605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4A71E3-79A1-48AB-8422-00E13FE195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0662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9E6EE9F-234A-4BBA-9C81-29716B2FB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36E2F9-7720-41F9-B6F6-46A2C9E2C0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8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46E1C4A-B104-4483-9F8E-46B65DA1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8851BB-CD0F-428D-9940-B05C16B112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20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F2DEF6F-7B8B-4B08-8C84-2DF39809C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225162-E7D1-4F11-9B0D-41998B4BC8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8356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4FFEB9E-379A-4DF4-8104-548DD8BE0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8B5A55-63BF-4AD7-B863-BF6352CBD1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3043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7570873-1755-48E3-A287-AC2CF668C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0D3491-EC57-48E1-8F37-4B7A5D49ED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9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6AB5779-D28F-4EE1-8324-E85FCAD90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C8ACE0-AA4C-43D8-9F31-FDD612FA6D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3471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D88921F-8AA5-4202-856D-D53BC9B57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E261D5-50D9-40E0-8C0E-C8F94DDA3A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28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9DB830A-1EF2-40C8-9136-21753B9D8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5C915F-2D20-49D4-8171-E8560B470C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72564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B4719D2-EE76-497F-BE2C-2BF558DA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0C0874-E171-4432-AD1C-9212844695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53346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9187BFD-D80E-4658-A0E3-A0C7A925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5A0DE8-9536-47C0-957F-BD4BDA2FE0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4258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4CB3393-5761-46F7-8F0F-632D5DF49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817960-2EAF-41E8-94B1-B71BC2455E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65930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6234739-E4E9-4099-A584-83081BA85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E48E86-9B71-4EA0-AC92-F7AD903376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0028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BE401D2-291E-4BBF-B031-DEA784E9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C188AE-982F-4DC0-AE52-62F7A0DE2E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66982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B3E2A2C-0B6A-40DD-8AB8-CC04200D3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8BAD72-668D-4332-80A1-1B24DA7C8C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78002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82105D4-8FFB-4745-BD88-6BDD86D86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89CF8A-4290-4C98-A2B0-2EE7A3F9A3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02080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F8D2EEA-026E-42BD-BE46-B9185936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BD764C-CDD5-4598-A002-ED32EC5E36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564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9078D4B-682C-4208-A5FC-62AF4F3B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EDB572-7985-466E-9EAA-117DC6E271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3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069FFC3-032C-440E-9E36-0153F4A0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A165E7-C196-4FB0-9165-4426A52E2B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89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865142D-73BC-4E97-A680-93A2D990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60E015-D01F-4299-84D2-C464CD4FCD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06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1703D8B-5496-4217-A65D-989DC2B2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2703A7-C315-4A2F-B71C-26FE0FDA42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28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09384BE-4D7F-46AD-AE67-814F9CE7C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algn="just"/>
            <a:r>
              <a:rPr lang="ru-RU" alt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1. </a:t>
            </a:r>
            <a:r>
              <a:rPr 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ГЛОБАЛЬНОЙ ЗАДАЧЕЙ, ТРЕБУЮЩЕЙ В НАСТОЯЩЕЕ ВРЕМЯ РЕШЕНИЙ В ОБЛАСТИ </a:t>
            </a:r>
            <a:br>
              <a:rPr 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АВТОМАТИЗИРОВАННЫХ (РОБОТИЗИРОВАННЫХ) СИСТЕМ В НЕФТЕГАЗОВОЙ ПРОМЫШЛЕННОСТИ ЯВЛЯЕТСЯ НЕОБХОДИМОСТЬ СОЗДАНИЯ МЕЖДИСЦИПЛИНАРНОЙ ПРОЕКТНО-ИССЛЕДОВАТЕЛЬСКОЙ СРЕДЫ ОБЕСПЕЧИВАЮЩУЮ ИНТЕГРАЦИЮ И ВЗАИМОДЕЙСТВИЯ ФУНДАМЕНТАЛЬНОЙ И ПРИКЛАДНОЙ НАУК, СТУДЕНТОВ И ПРЕПОДАВАТЕЛЕЙ, ЭКСПЛУАТАЦИОННОГО ПЕРСОНАЛА ОТРАСЛИ ДЛЯ РЕШЕНИЯ ЗАДАЧ ПО ПРИМЕНЕНИЮ ИНТЕЛЛЕКТУАЛЬНЫХ (ЦИФРОВЫХ) ТЕХНОЛОГИЙ ДОБЫЧИ, ТРАНСПОРТА, ХРАНЕНИЯ И ПЕРЕРАБОТКИ В ОТРАСЛИ В СЖАТЫЕ СРОКИ;</a:t>
            </a:r>
            <a:br>
              <a:rPr 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ru-RU" alt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2. </a:t>
            </a:r>
            <a:r>
              <a:rPr lang="ru-RU" sz="1600" b="1" i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И РЕАЛИЗОВАТЬ СПЕЦИАЛЬНУЮ ГОСУДАРСТВЕННОЙ ПРОГРАММУ ПО ДООСВОЕНИЮ МЕСТОРОЖДЕНИЙ НА СТАДИИ ПАДАЮЩАЯ ДОБЫЧА НА ОСНОВЕ РАСЧЕТА ЭФФЕКТИВНОСТИ И ОБЕСПЕЧЕНИЯ ЭКОНОМИЧЕСКОЙ ЗАИНТЕРЕСОВАННОСТИ В ДООБУСТРОЙСТВЕ МЕСТОРОЖДЕНИЙ НА ОСНОВЕ СОВРЕМЕННЫХ ТЕХНОЛОГИЙ, А ТАКЖЕ ПРОГРАММЫ ПО РАЗРАБОТКЕ И ОСВОЕНИЮ КОНТИНЕНТАЛЬНОГО ШЕЛЬФА И МЕР ПО ИХ РЕАЛИЗАЦИИ В ПЕРСПЕКТИВЕ 2020-2030 Г.Г.</a:t>
            </a:r>
            <a:br>
              <a:rPr lang="ru-RU" sz="1800" b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8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E817C1-DB2B-4226-8D6F-A1A436FF3A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52726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Широкоэкранный</PresentationFormat>
  <Paragraphs>1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1. ГЛОБАЛЬНОЙ ЗАДАЧЕЙ, ТРЕБУЮЩЕЙ В НАСТОЯЩЕЕ ВРЕМЯ РЕШЕНИЙ В ОБЛАСТИ  ВНЕДРЕНИЯ АВТОМАТИЗИРОВАННЫХ (РОБОТИЗИРОВАННЫХ) СИСТЕМ В НЕФТЕГАЗОВОЙ ПРОМЫШЛЕННОСТИ ЯВЛЯЕТСЯ НЕОБХОДИМОСТЬ СОЗДАНИЯ МЕЖДИСЦИПЛИНАРНОЙ ПРОЕКТНО-ИССЛЕДОВАТЕЛЬСКОЙ СРЕДЫ ОБЕСПЕЧИВАЮЩУЮ ИНТЕГРАЦИЮ И ВЗАИМОДЕЙСТВИЯ ФУНДАМЕНТАЛЬНОЙ И ПРИКЛАДНОЙ НАУК, СТУДЕНТОВ И ПРЕПОДАВАТЕЛЕЙ, ЭКСПЛУАТАЦИОННОГО ПЕРСОНАЛА ОТРАСЛИ ДЛЯ РЕШЕНИЯ ЗАДАЧ ПО ПРИМЕНЕНИЮ ИНТЕЛЛЕКТУАЛЬНЫХ (ЦИФРОВЫХ) ТЕХНОЛОГИЙ ДОБЫЧИ, ТРАНСПОРТА, ХРАНЕНИЯ И ПЕРЕРАБОТКИ В ОТРАСЛИ В СЖАТЫЕ СРОКИ;            2. РАЗРАБОТАТЬ И РЕАЛИЗОВАТЬ СПЕЦИАЛЬНУЮ ГОСУДАРСТВЕННОЙ ПРОГРАММУ ПО ДООСВОЕНИЮ МЕСТОРОЖДЕНИЙ НА СТАДИИ ПАДАЮЩАЯ ДОБЫЧА НА ОСНОВЕ РАСЧЕТА ЭФФЕКТИВНОСТИ И ОБЕСПЕЧЕНИЯ ЭКОНОМИЧЕСКОЙ ЗАИНТЕРЕСОВАННОСТИ В ДООБУСТРОЙСТВЕ МЕСТОРОЖДЕНИЙ НА ОСНОВЕ СОВРЕМЕННЫХ ТЕХНОЛОГИЙ, А ТАКЖЕ ПРОГРАММЫ ПО РАЗРАБОТКЕ И ОСВОЕНИЮ КОНТИНЕНТАЛЬНОГО ШЕЛЬФА И МЕР ПО ИХ РЕАЛИЗАЦИИ В ПЕРСПЕКТИВЕ 2020-2030 Г.Г.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Столяров</dc:creator>
  <cp:lastModifiedBy>Владимир Столяров</cp:lastModifiedBy>
  <cp:revision>1</cp:revision>
  <dcterms:created xsi:type="dcterms:W3CDTF">2020-09-07T17:42:36Z</dcterms:created>
  <dcterms:modified xsi:type="dcterms:W3CDTF">2020-09-07T17:42:36Z</dcterms:modified>
</cp:coreProperties>
</file>