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75" r:id="rId2"/>
    <p:sldId id="276" r:id="rId3"/>
    <p:sldId id="287" r:id="rId4"/>
    <p:sldId id="259" r:id="rId5"/>
    <p:sldId id="285" r:id="rId6"/>
    <p:sldId id="277" r:id="rId7"/>
    <p:sldId id="279" r:id="rId8"/>
    <p:sldId id="278" r:id="rId9"/>
    <p:sldId id="280" r:id="rId10"/>
    <p:sldId id="281" r:id="rId11"/>
    <p:sldId id="283" r:id="rId12"/>
    <p:sldId id="286" r:id="rId13"/>
    <p:sldId id="267" r:id="rId14"/>
    <p:sldId id="282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A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52" autoAdjust="0"/>
  </p:normalViewPr>
  <p:slideViewPr>
    <p:cSldViewPr>
      <p:cViewPr varScale="1">
        <p:scale>
          <a:sx n="105" d="100"/>
          <a:sy n="105" d="100"/>
        </p:scale>
        <p:origin x="1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4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3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63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6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61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99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4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4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6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4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61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7C8EA-AFDE-4EC8-B0AB-4025292866EA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56A98-F0BA-41D3-A6B8-1AD42B6D0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6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30.png"/><Relationship Id="rId7" Type="http://schemas.openxmlformats.org/officeDocument/2006/relationships/image" Target="../media/image2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" r="2821"/>
          <a:stretch>
            <a:fillRect/>
          </a:stretch>
        </p:blipFill>
        <p:spPr>
          <a:xfrm>
            <a:off x="0" y="5728"/>
            <a:ext cx="9144000" cy="6858000"/>
          </a:xfrm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676673" y="2904343"/>
            <a:ext cx="5486400" cy="829761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Научно-производственная </a:t>
            </a:r>
            <a:br>
              <a:rPr lang="ru-RU" sz="2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компания</a:t>
            </a:r>
            <a:r>
              <a:rPr lang="en-US" sz="2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«ИЛЬМА»: инновационный подход и опыт импортозамещения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607640" y="6317974"/>
            <a:ext cx="3254152" cy="2880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www.ilma-sealing.com</a:t>
            </a:r>
            <a:endParaRPr lang="ru-RU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1187624" y="6295379"/>
            <a:ext cx="3254152" cy="2880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Москва 2020 г.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D7F854-112F-437A-9852-BF7B07156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616" y="997332"/>
            <a:ext cx="1604224" cy="58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3A632985-835B-4A94-974B-31DDCDD93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616" y="251994"/>
            <a:ext cx="1604224" cy="58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2FBD03-3FDF-45FF-BE36-B2525D5C98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8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811992" y="2132856"/>
            <a:ext cx="7920880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ООО «ИЛЬМА»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разработчик, производитель и поставщик</a:t>
            </a:r>
          </a:p>
          <a:p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уплотнений и сопутствующих изделий для разъёмных </a:t>
            </a:r>
          </a:p>
          <a:p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соединений промышленного и энергетического оборудования.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0357E8-E69A-425C-8C1B-EF7C9DAB3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7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erver\коммерческая служба\Графлан\_РНКП_Демишина\презентации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4704"/>
            <a:ext cx="9171862" cy="649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4BCD37D-7559-4BE7-A806-F4D2A3FA461A}"/>
              </a:ext>
            </a:extLst>
          </p:cNvPr>
          <p:cNvSpPr/>
          <p:nvPr/>
        </p:nvSpPr>
        <p:spPr>
          <a:xfrm>
            <a:off x="4520576" y="227687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A1AA0D-49FF-4246-825C-C5EC887F6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548680"/>
            <a:ext cx="2847975" cy="42767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1A86F1-7DBB-4061-B9E1-064EB7B0CA9B}"/>
              </a:ext>
            </a:extLst>
          </p:cNvPr>
          <p:cNvSpPr/>
          <p:nvPr/>
        </p:nvSpPr>
        <p:spPr>
          <a:xfrm>
            <a:off x="3779912" y="476672"/>
            <a:ext cx="50405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Епишов</a:t>
            </a:r>
            <a:r>
              <a:rPr lang="ru-RU" b="1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Александр Павлович</a:t>
            </a:r>
          </a:p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марта 1961 г. – 4 января 2019 г.</a:t>
            </a:r>
          </a:p>
          <a:p>
            <a:endParaRPr lang="ru-RU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Основатель и генеральный директор </a:t>
            </a:r>
          </a:p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ООО «ИЛЬМА»</a:t>
            </a:r>
          </a:p>
          <a:p>
            <a:endParaRPr lang="ru-RU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1988 г. Закончил Ленинградский механический институт («</a:t>
            </a:r>
            <a:r>
              <a:rPr lang="ru-RU" sz="140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Военмех</a:t>
            </a:r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»), в 1995 г. — заочную аспирантуру Московской академии химического машиностроения. </a:t>
            </a:r>
          </a:p>
          <a:p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1978 г. по 2004 г. работал в ГП ЦКБ Машиностроения (Минатом РФ). В ЦКБМ прошел трудовой путь от слесаря до начальника научно–исследовательской лаборатории уплотнительной техники. </a:t>
            </a:r>
          </a:p>
          <a:p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2002 года возглавлял аналитическую группу Московского международного энергетического Форума «ТЭК России в XXI веке».</a:t>
            </a:r>
          </a:p>
          <a:p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Является автором более 50–</a:t>
            </a:r>
            <a:r>
              <a:rPr lang="ru-RU" sz="140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</a:t>
            </a:r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изобретений в области уплотнительной техники.</a:t>
            </a:r>
          </a:p>
          <a:p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Удостоен звания «Почетный работник топливно-энергетического комплекса», награжден знаком «Ветеран атомной энергетики и промышленности», медалью «К 300–</a:t>
            </a:r>
            <a:r>
              <a:rPr lang="ru-RU" sz="140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летию</a:t>
            </a:r>
            <a:r>
              <a:rPr lang="ru-RU" sz="14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Санкт–Петербурга».</a:t>
            </a:r>
          </a:p>
          <a:p>
            <a:endParaRPr lang="ru-RU" sz="14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198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7288436" y="1961282"/>
            <a:ext cx="1800200" cy="3673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патентов РФ</a:t>
            </a:r>
            <a:r>
              <a:rPr lang="en-US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8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6658074" y="1842442"/>
            <a:ext cx="864096" cy="550066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40</a:t>
            </a:r>
            <a:endParaRPr lang="ru-RU" sz="40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7138888" y="4312146"/>
            <a:ext cx="864096" cy="55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92</a:t>
            </a:r>
            <a:endParaRPr lang="ru-RU" sz="40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7178476" y="4712444"/>
            <a:ext cx="1800200" cy="3673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изобретения</a:t>
            </a: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5284532" y="5927019"/>
            <a:ext cx="3694144" cy="55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1994 года</a:t>
            </a: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5306268" y="5574257"/>
            <a:ext cx="2650108" cy="3356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опыт успешной работы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2493956" y="5999211"/>
            <a:ext cx="864096" cy="55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3203848" y="5927019"/>
            <a:ext cx="2264668" cy="5945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уникальных</a:t>
            </a:r>
          </a:p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установок</a:t>
            </a: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587496" y="5247432"/>
            <a:ext cx="504056" cy="55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</a:t>
            </a: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965400" y="5181072"/>
            <a:ext cx="2264668" cy="5945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оригинальных </a:t>
            </a:r>
          </a:p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технологий</a:t>
            </a: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450232" y="1961282"/>
            <a:ext cx="504056" cy="550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816080" y="2089481"/>
            <a:ext cx="3014274" cy="293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сертификата </a:t>
            </a:r>
            <a:r>
              <a:rPr lang="en-US" sz="18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ISO</a:t>
            </a:r>
            <a:endParaRPr lang="ru-RU" sz="18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831470" y="2492896"/>
            <a:ext cx="2264668" cy="5945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система менеджмента </a:t>
            </a:r>
          </a:p>
          <a:p>
            <a:r>
              <a:rPr lang="ru-RU" sz="1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качества ISO 9001:2015</a:t>
            </a:r>
          </a:p>
          <a:p>
            <a:r>
              <a:rPr lang="ru-RU" sz="1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система экологического </a:t>
            </a:r>
          </a:p>
          <a:p>
            <a:r>
              <a:rPr lang="ru-RU" sz="1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менеджмента ISO 14001:2015</a:t>
            </a: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3402008" y="791310"/>
            <a:ext cx="2156656" cy="6653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ИЛЬМА </a:t>
            </a:r>
          </a:p>
        </p:txBody>
      </p:sp>
      <p:sp>
        <p:nvSpPr>
          <p:cNvPr id="20" name="Заголовок 3"/>
          <p:cNvSpPr txBox="1">
            <a:spLocks/>
          </p:cNvSpPr>
          <p:nvPr/>
        </p:nvSpPr>
        <p:spPr>
          <a:xfrm>
            <a:off x="3408024" y="1307054"/>
            <a:ext cx="2232248" cy="5439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ЦИФРАХ</a:t>
            </a:r>
          </a:p>
        </p:txBody>
      </p:sp>
    </p:spTree>
    <p:extLst>
      <p:ext uri="{BB962C8B-B14F-4D97-AF65-F5344CB8AC3E}">
        <p14:creationId xmlns:p14="http://schemas.microsoft.com/office/powerpoint/2010/main" val="413347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827584" y="3284984"/>
            <a:ext cx="7920880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ООО «ИЛЬМА»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является инновационным лидером российской уплотнительной техники.</a:t>
            </a:r>
          </a:p>
          <a:p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Производство и офис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компании находятся в Санкт-Петербурге.</a:t>
            </a:r>
          </a:p>
          <a:p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География поставок: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 регионы РФ, Казахстан, Белоруссия, страны Прибалтики.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0357E8-E69A-425C-8C1B-EF7C9DAB3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24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742453"/>
            <a:ext cx="3960440" cy="447598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МИССИЯ КОМПАНИИ: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827584" y="2756369"/>
            <a:ext cx="7920880" cy="8787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предоставить клиентам </a:t>
            </a:r>
            <a:r>
              <a:rPr lang="ru-RU" sz="21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уникальные</a:t>
            </a:r>
            <a:r>
              <a:rPr lang="ru-RU" sz="2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возможности </a:t>
            </a:r>
          </a:p>
          <a:p>
            <a:r>
              <a:rPr lang="ru-RU" sz="2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</a:t>
            </a:r>
            <a:r>
              <a:rPr lang="ru-RU" sz="21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надёжной</a:t>
            </a:r>
            <a:r>
              <a:rPr lang="ru-RU" sz="2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герметизации разъёмных </a:t>
            </a:r>
          </a:p>
          <a:p>
            <a:r>
              <a:rPr lang="ru-RU" sz="21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соединений оборудования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F20DBC-FA62-4DE9-891A-78366F1640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4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" r="2794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884047" y="2441686"/>
            <a:ext cx="7920880" cy="7857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разработка и производство высокоэффективных уплотнений</a:t>
            </a:r>
          </a:p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разъёмных соединений промышленного и энергетического </a:t>
            </a:r>
          </a:p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оборудования под торговыми марками Ильма</a:t>
            </a:r>
            <a:r>
              <a:rPr lang="ru-RU" sz="1700" b="0" baseline="30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®</a:t>
            </a:r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700" b="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ГраФлан</a:t>
            </a:r>
            <a:r>
              <a:rPr lang="ru-RU" sz="1700" b="0" baseline="30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®</a:t>
            </a:r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</a:p>
          <a:p>
            <a:endParaRPr lang="ru-RU" sz="17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887064" y="3229638"/>
            <a:ext cx="5951075" cy="392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дистрибьюция</a:t>
            </a:r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территории РФ продукции</a:t>
            </a:r>
          </a:p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ведущих европейских производителей;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887064" y="3932401"/>
            <a:ext cx="5951075" cy="392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сервисный центр по подбору, изготовлению и поставке </a:t>
            </a:r>
          </a:p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промышленных уплотнений; </a:t>
            </a: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896936" y="4595756"/>
            <a:ext cx="5951075" cy="392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комплексные поставки уплотнений </a:t>
            </a:r>
          </a:p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 склада-магазина в Санкт-Петербурге; 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898748" y="5366646"/>
            <a:ext cx="5951075" cy="3979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инженерный консалтинг; </a:t>
            </a:r>
          </a:p>
          <a:p>
            <a:endParaRPr lang="ru-RU" sz="17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896935" y="5877272"/>
            <a:ext cx="5951075" cy="248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инжиниринг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61" y="2315246"/>
            <a:ext cx="32000" cy="46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61" y="3094198"/>
            <a:ext cx="32000" cy="46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86" y="3785674"/>
            <a:ext cx="32000" cy="46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86" y="4470820"/>
            <a:ext cx="32000" cy="46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61" y="5112332"/>
            <a:ext cx="32000" cy="468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04" y="5764596"/>
            <a:ext cx="32000" cy="46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9777F82-3007-4C3F-B518-6209A834C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2CA7856A-43CA-4971-9BFB-83876A1D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91" y="1542202"/>
            <a:ext cx="5951075" cy="447598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 ДЕЯТЕЛЬНОСТИ:</a:t>
            </a:r>
          </a:p>
        </p:txBody>
      </p:sp>
    </p:spTree>
    <p:extLst>
      <p:ext uri="{BB962C8B-B14F-4D97-AF65-F5344CB8AC3E}">
        <p14:creationId xmlns:p14="http://schemas.microsoft.com/office/powerpoint/2010/main" val="169563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erver\коммерческая служба\Графлан\_РНКП_Демишина\презентации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4704"/>
            <a:ext cx="9171862" cy="649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971600" y="476672"/>
            <a:ext cx="3744416" cy="42035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СОБСТВЕННЫЕ БРЕНДЫ: </a:t>
            </a:r>
          </a:p>
        </p:txBody>
      </p:sp>
      <p:pic>
        <p:nvPicPr>
          <p:cNvPr id="9" name="Picture 9" descr="C:\Users\User\Desktop\logo-normal-181-5-4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695" y="4834348"/>
            <a:ext cx="2047564" cy="13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D:\_Архив\design\logos\Ilma\новый\_logo2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08" y="1124743"/>
            <a:ext cx="2587538" cy="64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D:\_Архив\design\logos\Grafl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54" y="1141954"/>
            <a:ext cx="289191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\\Server\маркетинг\2018\Поставщики\зарубежные партнёры\Bartsch\от Bartsch\logo\Bartsch Logo CMY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381" y="4149140"/>
            <a:ext cx="2115141" cy="45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\\Server\вэд архив\_Архив\фторопласт\KWO\новый лого\KWO 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936" y="4153074"/>
            <a:ext cx="2040152" cy="54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\\Server\маркетинг\2019\Логотипы\Logo_KLINGER_Dichtungstechnik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08" y="3251759"/>
            <a:ext cx="2166178" cy="53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\\server\Маркетинг\2019\Поставщики\зарубежные партнёры\Kempchen\new logo\Logo_KLINGER_Dichtungstechnik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11" y="3230220"/>
            <a:ext cx="2129239" cy="52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3"/>
          <p:cNvSpPr txBox="1">
            <a:spLocks/>
          </p:cNvSpPr>
          <p:nvPr/>
        </p:nvSpPr>
        <p:spPr>
          <a:xfrm>
            <a:off x="1061268" y="2348880"/>
            <a:ext cx="3384376" cy="4203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БРЕНДЫ ПАРТНЁРОВ: </a:t>
            </a: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75" y="3195246"/>
            <a:ext cx="2332853" cy="497675"/>
          </a:xfrm>
          <a:prstGeom prst="rect">
            <a:avLst/>
          </a:prstGeom>
        </p:spPr>
      </p:pic>
      <p:pic>
        <p:nvPicPr>
          <p:cNvPr id="19" name="Picture 10" descr="E:\обучение\Talbros\images\talbros-logo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381" y="5110770"/>
            <a:ext cx="1895061" cy="60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018015-3D5D-4351-9E66-0F3306F9BA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09" y="4088771"/>
            <a:ext cx="2166178" cy="53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80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234D0EA0-2AF1-4DE3-9AB3-FEFDD2A6A95C}"/>
              </a:ext>
            </a:extLst>
          </p:cNvPr>
          <p:cNvSpPr txBox="1">
            <a:spLocks/>
          </p:cNvSpPr>
          <p:nvPr/>
        </p:nvSpPr>
        <p:spPr>
          <a:xfrm>
            <a:off x="683568" y="980728"/>
            <a:ext cx="3960440" cy="447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Заказчики</a:t>
            </a:r>
            <a:endParaRPr lang="ru-RU" sz="30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26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980728"/>
            <a:ext cx="3960440" cy="447598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Заказчики</a:t>
            </a:r>
          </a:p>
        </p:txBody>
      </p:sp>
    </p:spTree>
    <p:extLst>
      <p:ext uri="{BB962C8B-B14F-4D97-AF65-F5344CB8AC3E}">
        <p14:creationId xmlns:p14="http://schemas.microsoft.com/office/powerpoint/2010/main" val="1420045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" r="282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964067" y="1898759"/>
            <a:ext cx="7920880" cy="4233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Большая энергетика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Нефтепереработка и нефтехимия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Химия и ЦБП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6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Судостроение и судоремонт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Газовое хозяйство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Водное хозяйство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ЖКХ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Арматуростроение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Пищевая промышленность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Фармацевтическая промышленность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ts val="1400"/>
              </a:lnSpc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другие</a:t>
            </a:r>
          </a:p>
          <a:p>
            <a:pPr>
              <a:lnSpc>
                <a:spcPts val="1400"/>
              </a:lnSpc>
            </a:pPr>
            <a:endParaRPr lang="ru-RU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2072052"/>
            <a:ext cx="39188" cy="216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2426752"/>
            <a:ext cx="39188" cy="216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2782030"/>
            <a:ext cx="39188" cy="216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3185955"/>
            <a:ext cx="39188" cy="216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3540655"/>
            <a:ext cx="39188" cy="216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3895933"/>
            <a:ext cx="39188" cy="216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4275087"/>
            <a:ext cx="39188" cy="216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4629787"/>
            <a:ext cx="39188" cy="216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4985065"/>
            <a:ext cx="39188" cy="216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5341433"/>
            <a:ext cx="39188" cy="216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0" y="5696133"/>
            <a:ext cx="39188" cy="216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B1E70C-3FA6-429F-80A9-3FE5CAD570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  <p:sp>
        <p:nvSpPr>
          <p:cNvPr id="20" name="Заголовок 3">
            <a:extLst>
              <a:ext uri="{FF2B5EF4-FFF2-40B4-BE49-F238E27FC236}">
                <a16:creationId xmlns:a16="http://schemas.microsoft.com/office/drawing/2014/main" id="{BD9409F3-7057-45B7-8C84-A00788F2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96" y="1410098"/>
            <a:ext cx="5951075" cy="447598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 ПОСТАВОК:</a:t>
            </a:r>
          </a:p>
        </p:txBody>
      </p:sp>
    </p:spTree>
    <p:extLst>
      <p:ext uri="{BB962C8B-B14F-4D97-AF65-F5344CB8AC3E}">
        <p14:creationId xmlns:p14="http://schemas.microsoft.com/office/powerpoint/2010/main" val="265538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1" name="Заголовок 3"/>
          <p:cNvSpPr txBox="1">
            <a:spLocks/>
          </p:cNvSpPr>
          <p:nvPr/>
        </p:nvSpPr>
        <p:spPr>
          <a:xfrm>
            <a:off x="778514" y="1245797"/>
            <a:ext cx="6169750" cy="48474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itchFamily="2" charset="2"/>
              <a:buChar char="§"/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Производство высокоэффективных уплотнений</a:t>
            </a:r>
            <a:br>
              <a:rPr lang="en-US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 торговыми марками </a:t>
            </a:r>
            <a:r>
              <a:rPr lang="ru-RU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ГраФлан</a:t>
            </a:r>
            <a:r>
              <a:rPr lang="en-US" baseline="30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®</a:t>
            </a:r>
            <a:r>
              <a:rPr lang="en-US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</a:t>
            </a:r>
            <a:r>
              <a:rPr lang="en-US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ИЛЬМА</a:t>
            </a:r>
            <a:r>
              <a:rPr lang="en-US" baseline="300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®</a:t>
            </a:r>
            <a:r>
              <a:rPr lang="en-US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НИОКР</a:t>
            </a:r>
            <a:r>
              <a:rPr lang="en-US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консалтинг и инжиниринг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Сервисный центр </a:t>
            </a:r>
            <a:r>
              <a:rPr lang="en-US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ИЛЬМА Экспресс</a:t>
            </a:r>
            <a:r>
              <a:rPr lang="en-US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Учебный центр </a:t>
            </a:r>
            <a:r>
              <a:rPr lang="en-US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Школа герметизации</a:t>
            </a:r>
            <a:r>
              <a:rPr lang="en-US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</a:t>
            </a:r>
            <a:br>
              <a:rPr lang="en-US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участием мировых экспертов</a:t>
            </a:r>
            <a:endParaRPr lang="en-US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Права на дистрибьюцию продукции </a:t>
            </a:r>
            <a:b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мировых лидеров</a:t>
            </a:r>
            <a:endParaRPr lang="en-US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755576" y="1338288"/>
            <a:ext cx="6696744" cy="434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КЛЮЧЕВЫЕ КОПЕТЕНЦИИ:</a:t>
            </a:r>
            <a:endParaRPr lang="en-US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1007"/>
            <a:ext cx="1040395" cy="9147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D92BF2-C786-43C6-BADD-7187266EA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56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499713" y="5748496"/>
            <a:ext cx="2650933" cy="792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профессиональный подбор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промышленных уплотнений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заданных условий</a:t>
            </a:r>
            <a:r>
              <a:rPr lang="en-US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эксплуатации</a:t>
            </a:r>
          </a:p>
          <a:p>
            <a:endParaRPr lang="ru-RU" sz="12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7706443" y="4092256"/>
            <a:ext cx="1425561" cy="6812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содействие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организации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доставки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уплотнений </a:t>
            </a: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5863952" y="5158727"/>
            <a:ext cx="3960440" cy="871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оперативное изготовление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уплотнений на высокотехнологичном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оборудовании по размерам заказчика 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3873272" y="6030024"/>
            <a:ext cx="1990680" cy="7151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инжиниринговое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сопровождение</a:t>
            </a:r>
          </a:p>
          <a:p>
            <a:endParaRPr lang="ru-RU" sz="12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7092280" y="1787724"/>
            <a:ext cx="2350720" cy="529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Возможность</a:t>
            </a:r>
            <a:r>
              <a:rPr lang="en-US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заказа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через интернет </a:t>
            </a: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319004" y="4508692"/>
            <a:ext cx="2736304" cy="529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услуги хранения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заказанной продукции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складе в СПб</a:t>
            </a: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482020" y="2007544"/>
            <a:ext cx="2443748" cy="7049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широкий ассортимент </a:t>
            </a:r>
          </a:p>
          <a:p>
            <a:r>
              <a:rPr lang="ru-RU" sz="120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безасбестовых</a:t>
            </a:r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уплотнений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европейского качества </a:t>
            </a:r>
          </a:p>
          <a:p>
            <a:r>
              <a:rPr lang="ru-RU" sz="12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доступным ценам; </a:t>
            </a:r>
          </a:p>
        </p:txBody>
      </p:sp>
    </p:spTree>
    <p:extLst>
      <p:ext uri="{BB962C8B-B14F-4D97-AF65-F5344CB8AC3E}">
        <p14:creationId xmlns:p14="http://schemas.microsoft.com/office/powerpoint/2010/main" val="389840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8808" y="1769040"/>
            <a:ext cx="6234216" cy="33628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Школа герметизации (</a:t>
            </a:r>
            <a:r>
              <a:rPr lang="ru-RU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School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Sealing</a:t>
            </a:r>
            <a:r>
              <a:rPr lang="ru-RU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457608" y="2186042"/>
            <a:ext cx="2178288" cy="3362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Цель проекта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36" y="2140164"/>
            <a:ext cx="560674" cy="428042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625225" y="2852936"/>
            <a:ext cx="7920880" cy="32848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показать передовые уплотнительные материалы и технологии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герметизации, рассказать о новых разработках и критериях 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эффективности уплотнений на международном рынке,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определить ключевые критерии выбора уплотнений и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эффективные методики входного контроля 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уплотнительных материалов и изделий.</a:t>
            </a:r>
          </a:p>
          <a:p>
            <a:endParaRPr lang="ru-RU" sz="16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рамках проекта: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организуются семинары и мастер-классы;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формируется видео-библиотека по вопросам 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подбора, установки и эксплуатации разъёмных </a:t>
            </a:r>
          </a:p>
          <a:p>
            <a:r>
              <a:rPr lang="ru-RU" sz="1600" b="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герметичных соединений.</a:t>
            </a:r>
          </a:p>
          <a:p>
            <a:endParaRPr lang="ru-RU" sz="16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600" b="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078" y="568018"/>
            <a:ext cx="1040395" cy="9147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3C9215-6D0D-4374-8111-96643FDE91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5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8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2123728" y="2093615"/>
            <a:ext cx="4680520" cy="494596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301560" y="2859072"/>
            <a:ext cx="3960440" cy="7171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ООО «ИЛЬМА»</a:t>
            </a:r>
          </a:p>
          <a:p>
            <a:r>
              <a:rPr lang="ru-RU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197348, Санкт-Петербург</a:t>
            </a:r>
          </a:p>
          <a:p>
            <a:r>
              <a:rPr lang="ru-RU" sz="1600" dirty="0" err="1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Коломяжский</a:t>
            </a:r>
            <a:r>
              <a:rPr lang="ru-RU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пр., 10, лит. И</a:t>
            </a: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1283651" y="3704376"/>
            <a:ext cx="3960440" cy="2942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+7 (812) 326-60-18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5118189" y="2770049"/>
            <a:ext cx="3960440" cy="447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ilma@ilma-sealing.com</a:t>
            </a:r>
            <a:endParaRPr lang="ru-RU" sz="16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5128875" y="3489283"/>
            <a:ext cx="3960440" cy="447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rgbClr val="395AA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www.ilma-sealing.com</a:t>
            </a:r>
          </a:p>
          <a:p>
            <a:endParaRPr lang="ru-RU" sz="1600" dirty="0">
              <a:solidFill>
                <a:srgbClr val="395AA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2868177"/>
            <a:ext cx="326699" cy="3266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3678365"/>
            <a:ext cx="326699" cy="3266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031" y="2868177"/>
            <a:ext cx="326699" cy="3266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597" y="3390333"/>
            <a:ext cx="326699" cy="326699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28379DF-63F1-4DBC-AF2F-97CBB11EE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616" y="997332"/>
            <a:ext cx="1604224" cy="58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E62D76D5-D849-40FF-80B3-4A6848630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616" y="251994"/>
            <a:ext cx="1604224" cy="58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B1F072-E3B4-42DE-982D-1AFD02B05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0774"/>
            <a:ext cx="2592289" cy="6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30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</TotalTime>
  <Words>548</Words>
  <Application>Microsoft Office PowerPoint</Application>
  <PresentationFormat>Экран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Тема Office</vt:lpstr>
      <vt:lpstr>Научно-производственная  компания «ИЛЬМА»: инновационный подход и опыт импортозамещения</vt:lpstr>
      <vt:lpstr>Презентация PowerPoint</vt:lpstr>
      <vt:lpstr>Презентация PowerPoint</vt:lpstr>
      <vt:lpstr>40</vt:lpstr>
      <vt:lpstr>Презентация PowerPoint</vt:lpstr>
      <vt:lpstr>МИССИЯ КОМПАНИИ:</vt:lpstr>
      <vt:lpstr>НАПРАВЛЕНИЯ ДЕЯТЕЛЬНОСТИ:</vt:lpstr>
      <vt:lpstr>СОБСТВЕННЫЕ БРЕНДЫ: </vt:lpstr>
      <vt:lpstr>Презентация PowerPoint</vt:lpstr>
      <vt:lpstr>Заказчики</vt:lpstr>
      <vt:lpstr>НАПРАВЛЕНИЯ ПОСТАВОК:</vt:lpstr>
      <vt:lpstr>Презентация PowerPoint</vt:lpstr>
      <vt:lpstr>Презентация PowerPoint</vt:lpstr>
      <vt:lpstr>Школа герметизации (School of Sealing)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Маша (Дизайн)</dc:creator>
  <cp:lastModifiedBy>OASYS</cp:lastModifiedBy>
  <cp:revision>60</cp:revision>
  <dcterms:created xsi:type="dcterms:W3CDTF">2019-12-10T07:02:49Z</dcterms:created>
  <dcterms:modified xsi:type="dcterms:W3CDTF">2020-09-06T15:57:34Z</dcterms:modified>
</cp:coreProperties>
</file>